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4439C-CC31-3EC2-BE31-3F90D3A96392}" v="282" dt="2023-06-09T07:38:25.695"/>
    <p1510:client id="{94A266FD-4FCA-C24C-83A5-2059E426B3A4}" v="15" dt="2023-06-09T07:01:40.780"/>
    <p1510:client id="{E2F3B296-F030-403E-9642-4CF2881B50AA}" v="473" dt="2023-06-09T07:32:15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las Bieck" userId="ab3a581c-1714-4513-96fd-4bb7b4e9dbaf" providerId="ADAL" clId="{E2F3B296-F030-403E-9642-4CF2881B50AA}"/>
    <pc:docChg chg="undo custSel modSld">
      <pc:chgData name="Niklas Bieck" userId="ab3a581c-1714-4513-96fd-4bb7b4e9dbaf" providerId="ADAL" clId="{E2F3B296-F030-403E-9642-4CF2881B50AA}" dt="2023-06-09T07:32:15.195" v="473" actId="1076"/>
      <pc:docMkLst>
        <pc:docMk/>
      </pc:docMkLst>
      <pc:sldChg chg="delSp modSp mod">
        <pc:chgData name="Niklas Bieck" userId="ab3a581c-1714-4513-96fd-4bb7b4e9dbaf" providerId="ADAL" clId="{E2F3B296-F030-403E-9642-4CF2881B50AA}" dt="2023-06-09T07:27:04.697" v="454" actId="1076"/>
        <pc:sldMkLst>
          <pc:docMk/>
          <pc:sldMk cId="3187837281" sldId="257"/>
        </pc:sldMkLst>
        <pc:spChg chg="del mod">
          <ac:chgData name="Niklas Bieck" userId="ab3a581c-1714-4513-96fd-4bb7b4e9dbaf" providerId="ADAL" clId="{E2F3B296-F030-403E-9642-4CF2881B50AA}" dt="2023-06-09T07:15:57.546" v="449" actId="478"/>
          <ac:spMkLst>
            <pc:docMk/>
            <pc:sldMk cId="3187837281" sldId="257"/>
            <ac:spMk id="5" creationId="{98437EFA-1147-6E3E-F0C0-86A04623DB00}"/>
          </ac:spMkLst>
        </pc:spChg>
        <pc:spChg chg="del">
          <ac:chgData name="Niklas Bieck" userId="ab3a581c-1714-4513-96fd-4bb7b4e9dbaf" providerId="ADAL" clId="{E2F3B296-F030-403E-9642-4CF2881B50AA}" dt="2023-06-09T07:16:00.390" v="450" actId="478"/>
          <ac:spMkLst>
            <pc:docMk/>
            <pc:sldMk cId="3187837281" sldId="257"/>
            <ac:spMk id="6" creationId="{89B680D6-34ED-8614-DD7C-622AA2CD013C}"/>
          </ac:spMkLst>
        </pc:spChg>
        <pc:picChg chg="mod">
          <ac:chgData name="Niklas Bieck" userId="ab3a581c-1714-4513-96fd-4bb7b4e9dbaf" providerId="ADAL" clId="{E2F3B296-F030-403E-9642-4CF2881B50AA}" dt="2023-06-09T07:27:04.697" v="454" actId="1076"/>
          <ac:picMkLst>
            <pc:docMk/>
            <pc:sldMk cId="3187837281" sldId="257"/>
            <ac:picMk id="4" creationId="{6C1AF275-7755-7759-92FE-3C97BA03DEA6}"/>
          </ac:picMkLst>
        </pc:picChg>
      </pc:sldChg>
      <pc:sldChg chg="delSp modSp mod">
        <pc:chgData name="Niklas Bieck" userId="ab3a581c-1714-4513-96fd-4bb7b4e9dbaf" providerId="ADAL" clId="{E2F3B296-F030-403E-9642-4CF2881B50AA}" dt="2023-06-09T07:29:08.629" v="460" actId="732"/>
        <pc:sldMkLst>
          <pc:docMk/>
          <pc:sldMk cId="3272024593" sldId="258"/>
        </pc:sldMkLst>
        <pc:spChg chg="del mod">
          <ac:chgData name="Niklas Bieck" userId="ab3a581c-1714-4513-96fd-4bb7b4e9dbaf" providerId="ADAL" clId="{E2F3B296-F030-403E-9642-4CF2881B50AA}" dt="2023-06-09T07:15:02.915" v="447"/>
          <ac:spMkLst>
            <pc:docMk/>
            <pc:sldMk cId="3272024593" sldId="258"/>
            <ac:spMk id="6" creationId="{FA9894D9-443C-41C8-F97A-30A8E3291EA1}"/>
          </ac:spMkLst>
        </pc:spChg>
        <pc:picChg chg="mod">
          <ac:chgData name="Niklas Bieck" userId="ab3a581c-1714-4513-96fd-4bb7b4e9dbaf" providerId="ADAL" clId="{E2F3B296-F030-403E-9642-4CF2881B50AA}" dt="2023-06-09T07:14:53.685" v="442" actId="1076"/>
          <ac:picMkLst>
            <pc:docMk/>
            <pc:sldMk cId="3272024593" sldId="258"/>
            <ac:picMk id="4" creationId="{B7B71469-92B5-3826-C17D-96C0178DC8C2}"/>
          </ac:picMkLst>
        </pc:picChg>
        <pc:picChg chg="mod modCrop">
          <ac:chgData name="Niklas Bieck" userId="ab3a581c-1714-4513-96fd-4bb7b4e9dbaf" providerId="ADAL" clId="{E2F3B296-F030-403E-9642-4CF2881B50AA}" dt="2023-06-09T07:29:08.629" v="460" actId="732"/>
          <ac:picMkLst>
            <pc:docMk/>
            <pc:sldMk cId="3272024593" sldId="258"/>
            <ac:picMk id="5" creationId="{4A70F05D-5D53-F0F2-AC38-A91834B37385}"/>
          </ac:picMkLst>
        </pc:picChg>
      </pc:sldChg>
      <pc:sldChg chg="modSp mod">
        <pc:chgData name="Niklas Bieck" userId="ab3a581c-1714-4513-96fd-4bb7b4e9dbaf" providerId="ADAL" clId="{E2F3B296-F030-403E-9642-4CF2881B50AA}" dt="2023-06-09T07:31:51.415" v="470" actId="1076"/>
        <pc:sldMkLst>
          <pc:docMk/>
          <pc:sldMk cId="3028798092" sldId="259"/>
        </pc:sldMkLst>
        <pc:picChg chg="mod">
          <ac:chgData name="Niklas Bieck" userId="ab3a581c-1714-4513-96fd-4bb7b4e9dbaf" providerId="ADAL" clId="{E2F3B296-F030-403E-9642-4CF2881B50AA}" dt="2023-06-09T07:30:30" v="464" actId="1076"/>
          <ac:picMkLst>
            <pc:docMk/>
            <pc:sldMk cId="3028798092" sldId="259"/>
            <ac:picMk id="4" creationId="{5AC7F37C-038D-A9C4-BFFC-414EEA46E82F}"/>
          </ac:picMkLst>
        </pc:picChg>
        <pc:picChg chg="mod">
          <ac:chgData name="Niklas Bieck" userId="ab3a581c-1714-4513-96fd-4bb7b4e9dbaf" providerId="ADAL" clId="{E2F3B296-F030-403E-9642-4CF2881B50AA}" dt="2023-06-09T07:31:51.415" v="470" actId="1076"/>
          <ac:picMkLst>
            <pc:docMk/>
            <pc:sldMk cId="3028798092" sldId="259"/>
            <ac:picMk id="6" creationId="{E08055E1-6C33-289A-D4F9-D7214FEC6E62}"/>
          </ac:picMkLst>
        </pc:picChg>
      </pc:sldChg>
      <pc:sldChg chg="modSp mod">
        <pc:chgData name="Niklas Bieck" userId="ab3a581c-1714-4513-96fd-4bb7b4e9dbaf" providerId="ADAL" clId="{E2F3B296-F030-403E-9642-4CF2881B50AA}" dt="2023-06-09T07:32:15.195" v="473" actId="1076"/>
        <pc:sldMkLst>
          <pc:docMk/>
          <pc:sldMk cId="2884018366" sldId="260"/>
        </pc:sldMkLst>
        <pc:picChg chg="mod">
          <ac:chgData name="Niklas Bieck" userId="ab3a581c-1714-4513-96fd-4bb7b4e9dbaf" providerId="ADAL" clId="{E2F3B296-F030-403E-9642-4CF2881B50AA}" dt="2023-06-09T07:30:59.384" v="467" actId="1076"/>
          <ac:picMkLst>
            <pc:docMk/>
            <pc:sldMk cId="2884018366" sldId="260"/>
            <ac:picMk id="4" creationId="{EEEAF6C4-7F57-C76F-0222-59A67F0EC12A}"/>
          </ac:picMkLst>
        </pc:picChg>
        <pc:picChg chg="mod">
          <ac:chgData name="Niklas Bieck" userId="ab3a581c-1714-4513-96fd-4bb7b4e9dbaf" providerId="ADAL" clId="{E2F3B296-F030-403E-9642-4CF2881B50AA}" dt="2023-06-09T07:32:15.195" v="473" actId="1076"/>
          <ac:picMkLst>
            <pc:docMk/>
            <pc:sldMk cId="2884018366" sldId="260"/>
            <ac:picMk id="5" creationId="{BC8FAC88-DB4A-AEA2-FCB9-3401F89A2780}"/>
          </ac:picMkLst>
        </pc:picChg>
      </pc:sldChg>
    </pc:docChg>
  </pc:docChgLst>
  <pc:docChgLst>
    <pc:chgData name="Niklas Bieck" userId="ab3a581c-1714-4513-96fd-4bb7b4e9dbaf" providerId="ADAL" clId="{94A266FD-4FCA-C24C-83A5-2059E426B3A4}"/>
    <pc:docChg chg="modSld">
      <pc:chgData name="Niklas Bieck" userId="ab3a581c-1714-4513-96fd-4bb7b4e9dbaf" providerId="ADAL" clId="{94A266FD-4FCA-C24C-83A5-2059E426B3A4}" dt="2023-06-09T07:01:40.780" v="15" actId="1076"/>
      <pc:docMkLst>
        <pc:docMk/>
      </pc:docMkLst>
      <pc:sldChg chg="modSp">
        <pc:chgData name="Niklas Bieck" userId="ab3a581c-1714-4513-96fd-4bb7b4e9dbaf" providerId="ADAL" clId="{94A266FD-4FCA-C24C-83A5-2059E426B3A4}" dt="2023-06-09T06:16:03.479" v="0" actId="20577"/>
        <pc:sldMkLst>
          <pc:docMk/>
          <pc:sldMk cId="2186676401" sldId="256"/>
        </pc:sldMkLst>
        <pc:spChg chg="mod">
          <ac:chgData name="Niklas Bieck" userId="ab3a581c-1714-4513-96fd-4bb7b4e9dbaf" providerId="ADAL" clId="{94A266FD-4FCA-C24C-83A5-2059E426B3A4}" dt="2023-06-09T06:16:03.479" v="0" actId="20577"/>
          <ac:spMkLst>
            <pc:docMk/>
            <pc:sldMk cId="2186676401" sldId="256"/>
            <ac:spMk id="2" creationId="{E47B3609-A820-8AC2-1B9F-95517CBA85C2}"/>
          </ac:spMkLst>
        </pc:spChg>
      </pc:sldChg>
      <pc:sldChg chg="modSp">
        <pc:chgData name="Niklas Bieck" userId="ab3a581c-1714-4513-96fd-4bb7b4e9dbaf" providerId="ADAL" clId="{94A266FD-4FCA-C24C-83A5-2059E426B3A4}" dt="2023-06-09T07:01:40.780" v="15" actId="1076"/>
        <pc:sldMkLst>
          <pc:docMk/>
          <pc:sldMk cId="3187837281" sldId="257"/>
        </pc:sldMkLst>
        <pc:spChg chg="mod">
          <ac:chgData name="Niklas Bieck" userId="ab3a581c-1714-4513-96fd-4bb7b4e9dbaf" providerId="ADAL" clId="{94A266FD-4FCA-C24C-83A5-2059E426B3A4}" dt="2023-06-09T07:01:32.194" v="14" actId="1076"/>
          <ac:spMkLst>
            <pc:docMk/>
            <pc:sldMk cId="3187837281" sldId="257"/>
            <ac:spMk id="5" creationId="{98437EFA-1147-6E3E-F0C0-86A04623DB00}"/>
          </ac:spMkLst>
        </pc:spChg>
        <pc:spChg chg="mod">
          <ac:chgData name="Niklas Bieck" userId="ab3a581c-1714-4513-96fd-4bb7b4e9dbaf" providerId="ADAL" clId="{94A266FD-4FCA-C24C-83A5-2059E426B3A4}" dt="2023-06-09T07:01:40.780" v="15" actId="1076"/>
          <ac:spMkLst>
            <pc:docMk/>
            <pc:sldMk cId="3187837281" sldId="257"/>
            <ac:spMk id="6" creationId="{89B680D6-34ED-8614-DD7C-622AA2CD013C}"/>
          </ac:spMkLst>
        </pc:spChg>
        <pc:picChg chg="mod">
          <ac:chgData name="Niklas Bieck" userId="ab3a581c-1714-4513-96fd-4bb7b4e9dbaf" providerId="ADAL" clId="{94A266FD-4FCA-C24C-83A5-2059E426B3A4}" dt="2023-06-09T06:59:58.299" v="2" actId="1076"/>
          <ac:picMkLst>
            <pc:docMk/>
            <pc:sldMk cId="3187837281" sldId="257"/>
            <ac:picMk id="2" creationId="{758EC541-CC99-AC54-4E87-1BE324B562E1}"/>
          </ac:picMkLst>
        </pc:picChg>
        <pc:picChg chg="mod">
          <ac:chgData name="Niklas Bieck" userId="ab3a581c-1714-4513-96fd-4bb7b4e9dbaf" providerId="ADAL" clId="{94A266FD-4FCA-C24C-83A5-2059E426B3A4}" dt="2023-06-09T07:00:05.543" v="3" actId="1076"/>
          <ac:picMkLst>
            <pc:docMk/>
            <pc:sldMk cId="3187837281" sldId="257"/>
            <ac:picMk id="3" creationId="{E6EC6F7D-B158-44E0-3D6D-FD1245C19032}"/>
          </ac:picMkLst>
        </pc:picChg>
        <pc:picChg chg="mod">
          <ac:chgData name="Niklas Bieck" userId="ab3a581c-1714-4513-96fd-4bb7b4e9dbaf" providerId="ADAL" clId="{94A266FD-4FCA-C24C-83A5-2059E426B3A4}" dt="2023-06-09T06:59:45.479" v="1" actId="1076"/>
          <ac:picMkLst>
            <pc:docMk/>
            <pc:sldMk cId="3187837281" sldId="257"/>
            <ac:picMk id="4" creationId="{6C1AF275-7755-7759-92FE-3C97BA03DEA6}"/>
          </ac:picMkLst>
        </pc:picChg>
      </pc:sldChg>
    </pc:docChg>
  </pc:docChgLst>
  <pc:docChgLst>
    <pc:chgData name="Fabiano Junior Maia Manschein" userId="S::fabiano.junior.maia.manschein@etu.univ-st-etienne.fr::42572722-3f82-4d9f-97cc-b51ad2b60e78" providerId="AD" clId="Web-{1AF4439C-CC31-3EC2-BE31-3F90D3A96392}"/>
    <pc:docChg chg="addSld modSld sldOrd">
      <pc:chgData name="Fabiano Junior Maia Manschein" userId="S::fabiano.junior.maia.manschein@etu.univ-st-etienne.fr::42572722-3f82-4d9f-97cc-b51ad2b60e78" providerId="AD" clId="Web-{1AF4439C-CC31-3EC2-BE31-3F90D3A96392}" dt="2023-06-09T07:38:25.695" v="245" actId="1076"/>
      <pc:docMkLst>
        <pc:docMk/>
      </pc:docMkLst>
      <pc:sldChg chg="modSp">
        <pc:chgData name="Fabiano Junior Maia Manschein" userId="S::fabiano.junior.maia.manschein@etu.univ-st-etienne.fr::42572722-3f82-4d9f-97cc-b51ad2b60e78" providerId="AD" clId="Web-{1AF4439C-CC31-3EC2-BE31-3F90D3A96392}" dt="2023-06-09T06:16:48.090" v="4" actId="20577"/>
        <pc:sldMkLst>
          <pc:docMk/>
          <pc:sldMk cId="2186676401" sldId="256"/>
        </pc:sldMkLst>
        <pc:spChg chg="mod">
          <ac:chgData name="Fabiano Junior Maia Manschein" userId="S::fabiano.junior.maia.manschein@etu.univ-st-etienne.fr::42572722-3f82-4d9f-97cc-b51ad2b60e78" providerId="AD" clId="Web-{1AF4439C-CC31-3EC2-BE31-3F90D3A96392}" dt="2023-06-09T06:16:48.090" v="4" actId="20577"/>
          <ac:spMkLst>
            <pc:docMk/>
            <pc:sldMk cId="2186676401" sldId="256"/>
            <ac:spMk id="2" creationId="{E47B3609-A820-8AC2-1B9F-95517CBA85C2}"/>
          </ac:spMkLst>
        </pc:spChg>
      </pc:sldChg>
      <pc:sldChg chg="addSp delSp modSp new">
        <pc:chgData name="Fabiano Junior Maia Manschein" userId="S::fabiano.junior.maia.manschein@etu.univ-st-etienne.fr::42572722-3f82-4d9f-97cc-b51ad2b60e78" providerId="AD" clId="Web-{1AF4439C-CC31-3EC2-BE31-3F90D3A96392}" dt="2023-06-09T06:59:10.724" v="51" actId="1076"/>
        <pc:sldMkLst>
          <pc:docMk/>
          <pc:sldMk cId="3187837281" sldId="257"/>
        </pc:sldMkLst>
        <pc:spChg chg="del">
          <ac:chgData name="Fabiano Junior Maia Manschein" userId="S::fabiano.junior.maia.manschein@etu.univ-st-etienne.fr::42572722-3f82-4d9f-97cc-b51ad2b60e78" providerId="AD" clId="Web-{1AF4439C-CC31-3EC2-BE31-3F90D3A96392}" dt="2023-06-09T06:29:52.793" v="7"/>
          <ac:spMkLst>
            <pc:docMk/>
            <pc:sldMk cId="3187837281" sldId="257"/>
            <ac:spMk id="2" creationId="{D27E5621-70F5-F446-F166-F377BCFEC71B}"/>
          </ac:spMkLst>
        </pc:spChg>
        <pc:spChg chg="del">
          <ac:chgData name="Fabiano Junior Maia Manschein" userId="S::fabiano.junior.maia.manschein@etu.univ-st-etienne.fr::42572722-3f82-4d9f-97cc-b51ad2b60e78" providerId="AD" clId="Web-{1AF4439C-CC31-3EC2-BE31-3F90D3A96392}" dt="2023-06-09T06:29:50.261" v="6"/>
          <ac:spMkLst>
            <pc:docMk/>
            <pc:sldMk cId="3187837281" sldId="257"/>
            <ac:spMk id="3" creationId="{B9D5EA9B-39CC-7D96-9D5F-ED087E7DAF35}"/>
          </ac:spMkLst>
        </pc:spChg>
        <pc:spChg chg="add mod">
          <ac:chgData name="Fabiano Junior Maia Manschein" userId="S::fabiano.junior.maia.manschein@etu.univ-st-etienne.fr::42572722-3f82-4d9f-97cc-b51ad2b60e78" providerId="AD" clId="Web-{1AF4439C-CC31-3EC2-BE31-3F90D3A96392}" dt="2023-06-09T06:58:51.708" v="35" actId="20577"/>
          <ac:spMkLst>
            <pc:docMk/>
            <pc:sldMk cId="3187837281" sldId="257"/>
            <ac:spMk id="5" creationId="{98437EFA-1147-6E3E-F0C0-86A04623DB00}"/>
          </ac:spMkLst>
        </pc:spChg>
        <pc:spChg chg="add mod">
          <ac:chgData name="Fabiano Junior Maia Manschein" userId="S::fabiano.junior.maia.manschein@etu.univ-st-etienne.fr::42572722-3f82-4d9f-97cc-b51ad2b60e78" providerId="AD" clId="Web-{1AF4439C-CC31-3EC2-BE31-3F90D3A96392}" dt="2023-06-09T06:59:10.724" v="51" actId="1076"/>
          <ac:spMkLst>
            <pc:docMk/>
            <pc:sldMk cId="3187837281" sldId="257"/>
            <ac:spMk id="6" creationId="{89B680D6-34ED-8614-DD7C-622AA2CD013C}"/>
          </ac:spMkLst>
        </pc:sp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6:58:43.145" v="28" actId="1076"/>
          <ac:picMkLst>
            <pc:docMk/>
            <pc:sldMk cId="3187837281" sldId="257"/>
            <ac:picMk id="2" creationId="{758EC541-CC99-AC54-4E87-1BE324B562E1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6:58:43.176" v="29" actId="1076"/>
          <ac:picMkLst>
            <pc:docMk/>
            <pc:sldMk cId="3187837281" sldId="257"/>
            <ac:picMk id="3" creationId="{E6EC6F7D-B158-44E0-3D6D-FD1245C19032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6:58:05.222" v="22" actId="1076"/>
          <ac:picMkLst>
            <pc:docMk/>
            <pc:sldMk cId="3187837281" sldId="257"/>
            <ac:picMk id="4" creationId="{6C1AF275-7755-7759-92FE-3C97BA03DEA6}"/>
          </ac:picMkLst>
        </pc:picChg>
      </pc:sldChg>
      <pc:sldChg chg="addSp delSp modSp new">
        <pc:chgData name="Fabiano Junior Maia Manschein" userId="S::fabiano.junior.maia.manschein@etu.univ-st-etienne.fr::42572722-3f82-4d9f-97cc-b51ad2b60e78" providerId="AD" clId="Web-{1AF4439C-CC31-3EC2-BE31-3F90D3A96392}" dt="2023-06-09T07:13:29.972" v="85" actId="1076"/>
        <pc:sldMkLst>
          <pc:docMk/>
          <pc:sldMk cId="3272024593" sldId="258"/>
        </pc:sldMkLst>
        <pc:spChg chg="del">
          <ac:chgData name="Fabiano Junior Maia Manschein" userId="S::fabiano.junior.maia.manschein@etu.univ-st-etienne.fr::42572722-3f82-4d9f-97cc-b51ad2b60e78" providerId="AD" clId="Web-{1AF4439C-CC31-3EC2-BE31-3F90D3A96392}" dt="2023-06-09T07:02:11.417" v="54"/>
          <ac:spMkLst>
            <pc:docMk/>
            <pc:sldMk cId="3272024593" sldId="258"/>
            <ac:spMk id="2" creationId="{39B74E72-36E5-453F-0BAE-CD262C91ED47}"/>
          </ac:spMkLst>
        </pc:spChg>
        <pc:spChg chg="del">
          <ac:chgData name="Fabiano Junior Maia Manschein" userId="S::fabiano.junior.maia.manschein@etu.univ-st-etienne.fr::42572722-3f82-4d9f-97cc-b51ad2b60e78" providerId="AD" clId="Web-{1AF4439C-CC31-3EC2-BE31-3F90D3A96392}" dt="2023-06-09T07:02:08.496" v="53"/>
          <ac:spMkLst>
            <pc:docMk/>
            <pc:sldMk cId="3272024593" sldId="258"/>
            <ac:spMk id="3" creationId="{10F9F702-BEC1-E915-45E1-2857BB4F3768}"/>
          </ac:spMkLst>
        </pc:spChg>
        <pc:spChg chg="add mod">
          <ac:chgData name="Fabiano Junior Maia Manschein" userId="S::fabiano.junior.maia.manschein@etu.univ-st-etienne.fr::42572722-3f82-4d9f-97cc-b51ad2b60e78" providerId="AD" clId="Web-{1AF4439C-CC31-3EC2-BE31-3F90D3A96392}" dt="2023-06-09T07:13:29.972" v="85" actId="1076"/>
          <ac:spMkLst>
            <pc:docMk/>
            <pc:sldMk cId="3272024593" sldId="258"/>
            <ac:spMk id="6" creationId="{FA9894D9-443C-41C8-F97A-30A8E3291EA1}"/>
          </ac:spMkLst>
        </pc:sp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12:39.908" v="71" actId="1076"/>
          <ac:picMkLst>
            <pc:docMk/>
            <pc:sldMk cId="3272024593" sldId="258"/>
            <ac:picMk id="4" creationId="{B7B71469-92B5-3826-C17D-96C0178DC8C2}"/>
          </ac:picMkLst>
        </pc:picChg>
        <pc:picChg chg="add mod ord">
          <ac:chgData name="Fabiano Junior Maia Manschein" userId="S::fabiano.junior.maia.manschein@etu.univ-st-etienne.fr::42572722-3f82-4d9f-97cc-b51ad2b60e78" providerId="AD" clId="Web-{1AF4439C-CC31-3EC2-BE31-3F90D3A96392}" dt="2023-06-09T07:12:07.641" v="68" actId="1076"/>
          <ac:picMkLst>
            <pc:docMk/>
            <pc:sldMk cId="3272024593" sldId="258"/>
            <ac:picMk id="5" creationId="{4A70F05D-5D53-F0F2-AC38-A91834B37385}"/>
          </ac:picMkLst>
        </pc:picChg>
      </pc:sldChg>
      <pc:sldChg chg="addSp delSp modSp new">
        <pc:chgData name="Fabiano Junior Maia Manschein" userId="S::fabiano.junior.maia.manschein@etu.univ-st-etienne.fr::42572722-3f82-4d9f-97cc-b51ad2b60e78" providerId="AD" clId="Web-{1AF4439C-CC31-3EC2-BE31-3F90D3A96392}" dt="2023-06-09T07:30:53.774" v="97"/>
        <pc:sldMkLst>
          <pc:docMk/>
          <pc:sldMk cId="3028798092" sldId="259"/>
        </pc:sldMkLst>
        <pc:spChg chg="del">
          <ac:chgData name="Fabiano Junior Maia Manschein" userId="S::fabiano.junior.maia.manschein@etu.univ-st-etienne.fr::42572722-3f82-4d9f-97cc-b51ad2b60e78" providerId="AD" clId="Web-{1AF4439C-CC31-3EC2-BE31-3F90D3A96392}" dt="2023-06-09T07:18:53.233" v="88"/>
          <ac:spMkLst>
            <pc:docMk/>
            <pc:sldMk cId="3028798092" sldId="259"/>
            <ac:spMk id="2" creationId="{C19B415C-1150-93E0-8F4B-587DAD345D4E}"/>
          </ac:spMkLst>
        </pc:spChg>
        <pc:spChg chg="del">
          <ac:chgData name="Fabiano Junior Maia Manschein" userId="S::fabiano.junior.maia.manschein@etu.univ-st-etienne.fr::42572722-3f82-4d9f-97cc-b51ad2b60e78" providerId="AD" clId="Web-{1AF4439C-CC31-3EC2-BE31-3F90D3A96392}" dt="2023-06-09T07:18:51.358" v="87"/>
          <ac:spMkLst>
            <pc:docMk/>
            <pc:sldMk cId="3028798092" sldId="259"/>
            <ac:spMk id="3" creationId="{3C0E7190-0228-6651-1672-9F59B36D522C}"/>
          </ac:spMkLst>
        </pc:sp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26:13.951" v="93"/>
          <ac:picMkLst>
            <pc:docMk/>
            <pc:sldMk cId="3028798092" sldId="259"/>
            <ac:picMk id="4" creationId="{5AC7F37C-038D-A9C4-BFFC-414EEA46E82F}"/>
          </ac:picMkLst>
        </pc:pic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0:20.116" v="96"/>
          <ac:picMkLst>
            <pc:docMk/>
            <pc:sldMk cId="3028798092" sldId="259"/>
            <ac:picMk id="5" creationId="{4EE91DAF-7846-7F83-3F25-A05E26EF7AEE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0:53.774" v="97"/>
          <ac:picMkLst>
            <pc:docMk/>
            <pc:sldMk cId="3028798092" sldId="259"/>
            <ac:picMk id="6" creationId="{E08055E1-6C33-289A-D4F9-D7214FEC6E62}"/>
          </ac:picMkLst>
        </pc:picChg>
      </pc:sldChg>
      <pc:sldChg chg="addSp delSp modSp new">
        <pc:chgData name="Fabiano Junior Maia Manschein" userId="S::fabiano.junior.maia.manschein@etu.univ-st-etienne.fr::42572722-3f82-4d9f-97cc-b51ad2b60e78" providerId="AD" clId="Web-{1AF4439C-CC31-3EC2-BE31-3F90D3A96392}" dt="2023-06-09T07:28:31.003" v="94"/>
        <pc:sldMkLst>
          <pc:docMk/>
          <pc:sldMk cId="2884018366" sldId="260"/>
        </pc:sldMkLst>
        <pc:spChg chg="del">
          <ac:chgData name="Fabiano Junior Maia Manschein" userId="S::fabiano.junior.maia.manschein@etu.univ-st-etienne.fr::42572722-3f82-4d9f-97cc-b51ad2b60e78" providerId="AD" clId="Web-{1AF4439C-CC31-3EC2-BE31-3F90D3A96392}" dt="2023-06-09T07:24:05.775" v="91"/>
          <ac:spMkLst>
            <pc:docMk/>
            <pc:sldMk cId="2884018366" sldId="260"/>
            <ac:spMk id="2" creationId="{A15B1355-D4D6-3E6D-B907-A9D008D6AD7B}"/>
          </ac:spMkLst>
        </pc:spChg>
        <pc:spChg chg="del">
          <ac:chgData name="Fabiano Junior Maia Manschein" userId="S::fabiano.junior.maia.manschein@etu.univ-st-etienne.fr::42572722-3f82-4d9f-97cc-b51ad2b60e78" providerId="AD" clId="Web-{1AF4439C-CC31-3EC2-BE31-3F90D3A96392}" dt="2023-06-09T07:24:02.900" v="90"/>
          <ac:spMkLst>
            <pc:docMk/>
            <pc:sldMk cId="2884018366" sldId="260"/>
            <ac:spMk id="3" creationId="{8E6A42CC-06B2-1956-153C-A616BCF4DDEB}"/>
          </ac:spMkLst>
        </pc:sp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24:46.948" v="92"/>
          <ac:picMkLst>
            <pc:docMk/>
            <pc:sldMk cId="2884018366" sldId="260"/>
            <ac:picMk id="4" creationId="{EEEAF6C4-7F57-C76F-0222-59A67F0EC12A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28:31.003" v="94"/>
          <ac:picMkLst>
            <pc:docMk/>
            <pc:sldMk cId="2884018366" sldId="260"/>
            <ac:picMk id="5" creationId="{BC8FAC88-DB4A-AEA2-FCB9-3401F89A2780}"/>
          </ac:picMkLst>
        </pc:picChg>
      </pc:sldChg>
      <pc:sldChg chg="addSp delSp modSp new ord">
        <pc:chgData name="Fabiano Junior Maia Manschein" userId="S::fabiano.junior.maia.manschein@etu.univ-st-etienne.fr::42572722-3f82-4d9f-97cc-b51ad2b60e78" providerId="AD" clId="Web-{1AF4439C-CC31-3EC2-BE31-3F90D3A96392}" dt="2023-06-09T07:38:25.695" v="245" actId="1076"/>
        <pc:sldMkLst>
          <pc:docMk/>
          <pc:sldMk cId="4124717499" sldId="261"/>
        </pc:sldMkLst>
        <pc:spChg chg="del">
          <ac:chgData name="Fabiano Junior Maia Manschein" userId="S::fabiano.junior.maia.manschein@etu.univ-st-etienne.fr::42572722-3f82-4d9f-97cc-b51ad2b60e78" providerId="AD" clId="Web-{1AF4439C-CC31-3EC2-BE31-3F90D3A96392}" dt="2023-06-09T07:31:18.149" v="100"/>
          <ac:spMkLst>
            <pc:docMk/>
            <pc:sldMk cId="4124717499" sldId="261"/>
            <ac:spMk id="2" creationId="{CB4B7A5A-8739-1730-C28D-183D8EDC5A19}"/>
          </ac:spMkLst>
        </pc:spChg>
        <pc:spChg chg="del">
          <ac:chgData name="Fabiano Junior Maia Manschein" userId="S::fabiano.junior.maia.manschein@etu.univ-st-etienne.fr::42572722-3f82-4d9f-97cc-b51ad2b60e78" providerId="AD" clId="Web-{1AF4439C-CC31-3EC2-BE31-3F90D3A96392}" dt="2023-06-09T07:31:11.446" v="99"/>
          <ac:spMkLst>
            <pc:docMk/>
            <pc:sldMk cId="4124717499" sldId="261"/>
            <ac:spMk id="3" creationId="{63437041-A60D-CA9E-28C5-38D585109D9A}"/>
          </ac:spMkLst>
        </pc:sp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3:23.326" v="119"/>
          <ac:picMkLst>
            <pc:docMk/>
            <pc:sldMk cId="4124717499" sldId="261"/>
            <ac:picMk id="4" creationId="{E073EF61-3D8C-2882-69E6-4132120AB017}"/>
          </ac:picMkLst>
        </pc:pic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3:23.326" v="118"/>
          <ac:picMkLst>
            <pc:docMk/>
            <pc:sldMk cId="4124717499" sldId="261"/>
            <ac:picMk id="5" creationId="{86119827-837D-0462-9BE7-E2D28DBF54A7}"/>
          </ac:picMkLst>
        </pc:pic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3:23.326" v="117"/>
          <ac:picMkLst>
            <pc:docMk/>
            <pc:sldMk cId="4124717499" sldId="261"/>
            <ac:picMk id="6" creationId="{1BB52301-29BE-BE27-7943-AC51811B295F}"/>
          </ac:picMkLst>
        </pc:pic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3:23.326" v="116"/>
          <ac:picMkLst>
            <pc:docMk/>
            <pc:sldMk cId="4124717499" sldId="261"/>
            <ac:picMk id="7" creationId="{0E229558-E956-17B2-1DBF-5B1A3B314C77}"/>
          </ac:picMkLst>
        </pc:pic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3:23.326" v="115"/>
          <ac:picMkLst>
            <pc:docMk/>
            <pc:sldMk cId="4124717499" sldId="261"/>
            <ac:picMk id="8" creationId="{F568BF1F-5E0C-8612-7B02-C61B499ACBA3}"/>
          </ac:picMkLst>
        </pc:pic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3:23.326" v="114"/>
          <ac:picMkLst>
            <pc:docMk/>
            <pc:sldMk cId="4124717499" sldId="261"/>
            <ac:picMk id="9" creationId="{2B6CC107-7CA1-D4B4-583B-716C9045521D}"/>
          </ac:picMkLst>
        </pc:pic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3:23.326" v="113"/>
          <ac:picMkLst>
            <pc:docMk/>
            <pc:sldMk cId="4124717499" sldId="261"/>
            <ac:picMk id="10" creationId="{B0FE17EC-0735-3933-6B1B-DDB76D03C85C}"/>
          </ac:picMkLst>
        </pc:pic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3:23.326" v="112"/>
          <ac:picMkLst>
            <pc:docMk/>
            <pc:sldMk cId="4124717499" sldId="261"/>
            <ac:picMk id="11" creationId="{D8BBDF9E-C4EE-18FC-2990-ADFC0D77726A}"/>
          </ac:picMkLst>
        </pc:picChg>
        <pc:picChg chg="add del mod">
          <ac:chgData name="Fabiano Junior Maia Manschein" userId="S::fabiano.junior.maia.manschein@etu.univ-st-etienne.fr::42572722-3f82-4d9f-97cc-b51ad2b60e78" providerId="AD" clId="Web-{1AF4439C-CC31-3EC2-BE31-3F90D3A96392}" dt="2023-06-09T07:33:19.357" v="111"/>
          <ac:picMkLst>
            <pc:docMk/>
            <pc:sldMk cId="4124717499" sldId="261"/>
            <ac:picMk id="12" creationId="{DEFEE983-1A4B-7C25-BA77-2F99D3325C3A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17" v="234" actId="1076"/>
          <ac:picMkLst>
            <pc:docMk/>
            <pc:sldMk cId="4124717499" sldId="261"/>
            <ac:picMk id="13" creationId="{6C056A69-E6A3-082D-0EEC-69A7C669E263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33" v="235" actId="1076"/>
          <ac:picMkLst>
            <pc:docMk/>
            <pc:sldMk cId="4124717499" sldId="261"/>
            <ac:picMk id="14" creationId="{5EDCFD6C-CE81-BBFC-E350-EDC1F4A06CD7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33" v="236" actId="1076"/>
          <ac:picMkLst>
            <pc:docMk/>
            <pc:sldMk cId="4124717499" sldId="261"/>
            <ac:picMk id="15" creationId="{11D99D2E-6DDD-537A-6FD7-2306663628C7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33" v="237" actId="1076"/>
          <ac:picMkLst>
            <pc:docMk/>
            <pc:sldMk cId="4124717499" sldId="261"/>
            <ac:picMk id="16" creationId="{A9702610-8FE9-14D9-1AF3-F13B79E01625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49" v="238" actId="1076"/>
          <ac:picMkLst>
            <pc:docMk/>
            <pc:sldMk cId="4124717499" sldId="261"/>
            <ac:picMk id="17" creationId="{DD202690-AC5C-59B1-523A-8F8287A427DB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49" v="239" actId="1076"/>
          <ac:picMkLst>
            <pc:docMk/>
            <pc:sldMk cId="4124717499" sldId="261"/>
            <ac:picMk id="18" creationId="{74D6011D-FB5A-613B-8184-2733899CE237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64" v="240" actId="1076"/>
          <ac:picMkLst>
            <pc:docMk/>
            <pc:sldMk cId="4124717499" sldId="261"/>
            <ac:picMk id="19" creationId="{0F7BE12F-6A7E-1F38-8E02-CFCFA565EA5B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64" v="241" actId="1076"/>
          <ac:picMkLst>
            <pc:docMk/>
            <pc:sldMk cId="4124717499" sldId="261"/>
            <ac:picMk id="20" creationId="{80C05CF9-394D-6FCD-2FE1-158646232182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80" v="242" actId="1076"/>
          <ac:picMkLst>
            <pc:docMk/>
            <pc:sldMk cId="4124717499" sldId="261"/>
            <ac:picMk id="21" creationId="{81A3A944-29DC-BB5A-372E-ECB4A75E328F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80" v="243" actId="1076"/>
          <ac:picMkLst>
            <pc:docMk/>
            <pc:sldMk cId="4124717499" sldId="261"/>
            <ac:picMk id="22" creationId="{841B11B0-220E-B2EB-69D1-D10853B6010C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95" v="244" actId="1076"/>
          <ac:picMkLst>
            <pc:docMk/>
            <pc:sldMk cId="4124717499" sldId="261"/>
            <ac:picMk id="23" creationId="{2A8CD38C-901A-AB2E-9AC1-A01652ABAC24}"/>
          </ac:picMkLst>
        </pc:picChg>
        <pc:picChg chg="add mod">
          <ac:chgData name="Fabiano Junior Maia Manschein" userId="S::fabiano.junior.maia.manschein@etu.univ-st-etienne.fr::42572722-3f82-4d9f-97cc-b51ad2b60e78" providerId="AD" clId="Web-{1AF4439C-CC31-3EC2-BE31-3F90D3A96392}" dt="2023-06-09T07:38:25.695" v="245" actId="1076"/>
          <ac:picMkLst>
            <pc:docMk/>
            <pc:sldMk cId="4124717499" sldId="261"/>
            <ac:picMk id="24" creationId="{6E269BA6-67CF-1D80-B10D-5C02050ECEB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3C4F5-ADB8-76BC-F182-C7C5903A6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9665D4-775D-D451-1283-E14C6BD71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E60D4-2A43-2832-4A78-AA73CFE23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BED4E-4025-31FD-3D36-FF093127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BA3E2-466B-2422-0437-EDACE663E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91795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5B6C-62C6-FBB1-ABBF-96FA3C69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977D26-E1A7-A233-19F1-32F780CCA8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A1BC5-7AAD-8D06-3701-D57119C6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DD74F-E726-8847-2007-301BDF5E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8216B-9C70-451A-226D-FA334DF2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79745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0C69BE-F39C-009B-B05F-EBE2C1E74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44D88-CAD6-F8E6-D813-F471FA12C9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2F645-1869-86E3-9B23-B175F369D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33BF4-7122-F276-2347-7F01D085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F479A-B547-1BB2-C21E-62F54B704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07635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63FE9-5ACB-E499-19BE-2BF8A8A3F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11F65-D40B-2059-59F3-08DEA5CC2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4BB2-E0ED-B620-15F6-D48F39BD4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B143D-E099-39E8-18E5-A3C167E0D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CF3BC-FA36-DE3C-1723-FE792677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32059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608FE-322D-25FC-4DBF-B7DFC420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EF7E1-A536-52CE-ADA2-CD3FF8087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186CC-7A3B-AC4D-12EC-0039CE85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48C73-B388-3942-DBC9-823FED2B0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D095-BA93-6B85-E330-396F05D85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4684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1F86E-0628-59BA-D381-7FA74F3B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7EDFD-541A-F8FF-7E2C-94C247738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32A26-EE17-0A31-9BEC-A87A0F300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F765B-558C-D55C-C870-A9879365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1083E-094E-7CB9-C802-F9F1FCD22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1A916-AE7B-97CF-2D6F-94A7B5092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2236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F4052-3DAA-AB8F-16BB-B1C55F81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F86B2-6FFF-28A7-E885-ED520A0B0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4A07E6-4F05-A165-8EC9-7ED2BA57B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663F7A-961E-2A1A-053D-18094AF76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34F069-2D83-A304-23E3-7086C9045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99815F-6280-656E-A61F-4BF3C1E41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59B6B-244E-8A4B-C9C7-4332DAAA6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163D23-AE2C-4E66-03B7-B3E3014B2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6341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BBFF8-7B15-23A5-47BD-117DD27E3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E201F1-9901-616B-8705-3828A7CD5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D39D9-C072-119D-8D98-59DA1886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5211C0-F675-47D9-A1A1-1C6EF83CF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9247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B1B43D-9D2F-361A-45DE-38A560AA9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781D01-B4AF-DFB3-6918-DC459DF5A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2C89C-0DB9-7E77-E9CD-FBD89A3C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25762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13B34-AAE0-25C1-07AF-4FF7BBAE8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ECAE-ED82-9650-825E-93C0EFD77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59CD6-CC68-367A-02DD-642D0A8956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B50D7-A3BA-0BBB-00A0-CE18DB79A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FA81B-9EBC-ED6E-8CEF-A28F25D0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84741-D223-227F-5130-A5165BFA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21131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CBC94-FA3B-1A9D-DB34-035FDBE5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0DE00-AF4C-499E-370D-E5643D6231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C13008-7C5E-0F6F-248F-7B203BA3C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EBF8D-0A18-2EE8-AEDC-D7516B68A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99E53-BC06-D4DC-6FF8-A182195A5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41941A-2A6D-C04F-7C77-FE2CE8F71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5937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F08DC-C318-58AE-227A-372BD6CB6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62C8BF-C2E7-1865-9887-82D35CD0D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DEE21-65DF-BCCF-D176-7EB6CF46DE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C996B-3965-644B-A090-2B7D48ED4881}" type="datetimeFigureOut">
              <a:rPr lang="en-FR" smtClean="0"/>
              <a:t>06/09/2023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38647-4721-66B5-A741-3EC03A1800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929A1-BC69-682F-F89A-83B7EF412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70600A-EFD3-FE4D-AADC-C2D86E87CD1E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88543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B3609-A820-8AC2-1B9F-95517CBA85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 🍻 Hold My NeRF!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2FA489-2091-1344-42EF-A0C2537894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Niklas Bieck, Fabiano Manschein, Yuya Takagi</a:t>
            </a:r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86676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C1AF275-7755-7759-92FE-3C97BA03D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29734"/>
            <a:ext cx="3421409" cy="607296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58EC541-CC99-AC54-4E87-1BE324B56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853" y="435330"/>
            <a:ext cx="4621618" cy="3069265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6EC6F7D-B158-44E0-3D6D-FD1245C19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854" y="3429000"/>
            <a:ext cx="4621617" cy="306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837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4A70F05D-5D53-F0F2-AC38-A91834B373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3" r="35815"/>
          <a:stretch/>
        </p:blipFill>
        <p:spPr>
          <a:xfrm>
            <a:off x="532800" y="428400"/>
            <a:ext cx="3420000" cy="5779408"/>
          </a:xfrm>
          <a:prstGeom prst="rect">
            <a:avLst/>
          </a:prstGeom>
        </p:spPr>
      </p:pic>
      <p:pic>
        <p:nvPicPr>
          <p:cNvPr id="4" name="Picture 4" descr="A picture containing flower, plant, silhouette&#10;&#10;Description automatically generated">
            <a:extLst>
              <a:ext uri="{FF2B5EF4-FFF2-40B4-BE49-F238E27FC236}">
                <a16:creationId xmlns:a16="http://schemas.microsoft.com/office/drawing/2014/main" id="{B7B71469-92B5-3826-C17D-96C0178DC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115" y="1083099"/>
            <a:ext cx="7033286" cy="469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2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AC7F37C-038D-A9C4-BFFC-414EEA46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0" y="428400"/>
            <a:ext cx="3411910" cy="60732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08055E1-6C33-289A-D4F9-D7214FEC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00" y="1083600"/>
            <a:ext cx="7036200" cy="46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9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EEAF6C4-7F57-C76F-0222-59A67F0EC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00" y="428400"/>
            <a:ext cx="3416175" cy="6073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C8FAC88-DB4A-AEA2-FCB9-3401F89A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000" y="1083600"/>
            <a:ext cx="7036200" cy="46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1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            <a:extLst>
              <a:ext uri="{FF2B5EF4-FFF2-40B4-BE49-F238E27FC236}">
                <a16:creationId xmlns:a16="http://schemas.microsoft.com/office/drawing/2014/main" id="{6C056A69-E6A3-082D-0EEC-69A7C669E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129144"/>
            <a:ext cx="1275485" cy="2274125"/>
          </a:xfrm>
          <a:prstGeom prst="rect">
            <a:avLst/>
          </a:prstGeom>
        </p:spPr>
      </p:pic>
      <p:pic>
        <p:nvPicPr>
          <p:cNvPr id="14" name="Picture 14" descr="A picture containing toiletry, cosmetic, dark, orange&#10;&#10;Description automatically generated">
            <a:extLst>
              <a:ext uri="{FF2B5EF4-FFF2-40B4-BE49-F238E27FC236}">
                <a16:creationId xmlns:a16="http://schemas.microsoft.com/office/drawing/2014/main" id="{5EDCFD6C-CE81-BBFC-E350-EDC1F4A06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764" y="1129144"/>
            <a:ext cx="1275485" cy="2274125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11D99D2E-6DDD-537A-6FD7-230666362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790" y="1129144"/>
            <a:ext cx="1275485" cy="2274125"/>
          </a:xfrm>
          <a:prstGeom prst="rect">
            <a:avLst/>
          </a:prstGeom>
        </p:spPr>
      </p:pic>
      <p:pic>
        <p:nvPicPr>
          <p:cNvPr id="16" name="Picture 16" descr="A picture containing toiletry, cosmetic, dark&#10;&#10;Description automatically generated">
            <a:extLst>
              <a:ext uri="{FF2B5EF4-FFF2-40B4-BE49-F238E27FC236}">
                <a16:creationId xmlns:a16="http://schemas.microsoft.com/office/drawing/2014/main" id="{A9702610-8FE9-14D9-1AF3-F13B79E01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738" y="1129144"/>
            <a:ext cx="1275485" cy="2274125"/>
          </a:xfrm>
          <a:prstGeom prst="rect">
            <a:avLst/>
          </a:prstGeom>
        </p:spPr>
      </p:pic>
      <p:pic>
        <p:nvPicPr>
          <p:cNvPr id="17" name="Picture 17" descr="A picture containing dark&#10;&#10;Description automatically generated">
            <a:extLst>
              <a:ext uri="{FF2B5EF4-FFF2-40B4-BE49-F238E27FC236}">
                <a16:creationId xmlns:a16="http://schemas.microsoft.com/office/drawing/2014/main" id="{DD202690-AC5C-59B1-523A-8F8287A42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6816" y="1129144"/>
            <a:ext cx="1275485" cy="2274125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74D6011D-FB5A-613B-8184-2733899CE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8842" y="1129144"/>
            <a:ext cx="1275485" cy="227412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0F7BE12F-6A7E-1F38-8E02-CFCFA565E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6334" y="3088572"/>
            <a:ext cx="1344757" cy="2392878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80C05CF9-394D-6FCD-2FE1-1586462321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3482" y="3088572"/>
            <a:ext cx="1344757" cy="2392878"/>
          </a:xfrm>
          <a:prstGeom prst="rect">
            <a:avLst/>
          </a:prstGeom>
        </p:spPr>
      </p:pic>
      <p:pic>
        <p:nvPicPr>
          <p:cNvPr id="21" name="Picture 21" descr="A hand holding a white flower&#10;&#10;Description automatically generated">
            <a:extLst>
              <a:ext uri="{FF2B5EF4-FFF2-40B4-BE49-F238E27FC236}">
                <a16:creationId xmlns:a16="http://schemas.microsoft.com/office/drawing/2014/main" id="{81A3A944-29DC-BB5A-372E-ECB4A75E3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9186" y="3088572"/>
            <a:ext cx="1344757" cy="2392878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841B11B0-220E-B2EB-69D1-D10853B601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7778" y="3088572"/>
            <a:ext cx="1344757" cy="2392878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2A8CD38C-901A-AB2E-9AC1-A01652ABAC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60630" y="3088572"/>
            <a:ext cx="1344757" cy="2392878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6E269BA6-67CF-1D80-B10D-5C02050ECE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2038" y="3088572"/>
            <a:ext cx="1344757" cy="239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71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 🍻 Hold My NeRF!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HoldMyNeRF</dc:title>
  <dc:creator>Niklas Bieck</dc:creator>
  <cp:revision>1</cp:revision>
  <dcterms:created xsi:type="dcterms:W3CDTF">2023-06-09T06:13:09Z</dcterms:created>
  <dcterms:modified xsi:type="dcterms:W3CDTF">2023-06-09T07:38:39Z</dcterms:modified>
</cp:coreProperties>
</file>